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527" r:id="rId4"/>
    <p:sldId id="267" r:id="rId5"/>
    <p:sldId id="274" r:id="rId6"/>
    <p:sldId id="280" r:id="rId7"/>
    <p:sldId id="278" r:id="rId8"/>
    <p:sldId id="277" r:id="rId9"/>
    <p:sldId id="264" r:id="rId10"/>
    <p:sldId id="256" r:id="rId11"/>
    <p:sldId id="270" r:id="rId12"/>
    <p:sldId id="260" r:id="rId13"/>
    <p:sldId id="271" r:id="rId14"/>
    <p:sldId id="257" r:id="rId15"/>
    <p:sldId id="273" r:id="rId16"/>
    <p:sldId id="272" r:id="rId17"/>
    <p:sldId id="265" r:id="rId18"/>
    <p:sldId id="268" r:id="rId19"/>
    <p:sldId id="269" r:id="rId20"/>
    <p:sldId id="266" r:id="rId21"/>
    <p:sldId id="262" r:id="rId22"/>
    <p:sldId id="261" r:id="rId23"/>
    <p:sldId id="263" r:id="rId24"/>
    <p:sldId id="275" r:id="rId25"/>
    <p:sldId id="550" r:id="rId26"/>
    <p:sldId id="553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EBA429-C9E9-4A21-8151-92831D52EC6E}" v="14" dt="2022-03-02T01:33:51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7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oy Baker" userId="7196ace1b85c418d" providerId="LiveId" clId="{E4EBA429-C9E9-4A21-8151-92831D52EC6E}"/>
    <pc:docChg chg="undo custSel addSld delSld modSld sldOrd">
      <pc:chgData name="Troy Baker" userId="7196ace1b85c418d" providerId="LiveId" clId="{E4EBA429-C9E9-4A21-8151-92831D52EC6E}" dt="2022-03-02T01:56:09.035" v="713" actId="255"/>
      <pc:docMkLst>
        <pc:docMk/>
      </pc:docMkLst>
      <pc:sldChg chg="del">
        <pc:chgData name="Troy Baker" userId="7196ace1b85c418d" providerId="LiveId" clId="{E4EBA429-C9E9-4A21-8151-92831D52EC6E}" dt="2022-03-02T01:31:07.925" v="609" actId="2696"/>
        <pc:sldMkLst>
          <pc:docMk/>
          <pc:sldMk cId="1634820900" sldId="258"/>
        </pc:sldMkLst>
      </pc:sldChg>
      <pc:sldChg chg="del ord">
        <pc:chgData name="Troy Baker" userId="7196ace1b85c418d" providerId="LiveId" clId="{E4EBA429-C9E9-4A21-8151-92831D52EC6E}" dt="2022-03-02T01:38:45.070" v="709" actId="2696"/>
        <pc:sldMkLst>
          <pc:docMk/>
          <pc:sldMk cId="1898724544" sldId="259"/>
        </pc:sldMkLst>
      </pc:sldChg>
      <pc:sldChg chg="ord">
        <pc:chgData name="Troy Baker" userId="7196ace1b85c418d" providerId="LiveId" clId="{E4EBA429-C9E9-4A21-8151-92831D52EC6E}" dt="2022-03-02T01:38:33.864" v="706"/>
        <pc:sldMkLst>
          <pc:docMk/>
          <pc:sldMk cId="1631631693" sldId="260"/>
        </pc:sldMkLst>
      </pc:sldChg>
      <pc:sldChg chg="ord">
        <pc:chgData name="Troy Baker" userId="7196ace1b85c418d" providerId="LiveId" clId="{E4EBA429-C9E9-4A21-8151-92831D52EC6E}" dt="2022-03-02T01:26:46.410" v="326"/>
        <pc:sldMkLst>
          <pc:docMk/>
          <pc:sldMk cId="3324709088" sldId="262"/>
        </pc:sldMkLst>
      </pc:sldChg>
      <pc:sldChg chg="addSp modSp mod">
        <pc:chgData name="Troy Baker" userId="7196ace1b85c418d" providerId="LiveId" clId="{E4EBA429-C9E9-4A21-8151-92831D52EC6E}" dt="2022-03-02T01:56:09.035" v="713" actId="255"/>
        <pc:sldMkLst>
          <pc:docMk/>
          <pc:sldMk cId="3482114002" sldId="263"/>
        </pc:sldMkLst>
        <pc:spChg chg="add mod">
          <ac:chgData name="Troy Baker" userId="7196ace1b85c418d" providerId="LiveId" clId="{E4EBA429-C9E9-4A21-8151-92831D52EC6E}" dt="2022-03-02T01:29:11.952" v="406" actId="1076"/>
          <ac:spMkLst>
            <pc:docMk/>
            <pc:sldMk cId="3482114002" sldId="263"/>
            <ac:spMk id="2" creationId="{771ED89D-DFB2-4842-8D2A-A535F4707921}"/>
          </ac:spMkLst>
        </pc:spChg>
        <pc:spChg chg="add mod">
          <ac:chgData name="Troy Baker" userId="7196ace1b85c418d" providerId="LiveId" clId="{E4EBA429-C9E9-4A21-8151-92831D52EC6E}" dt="2022-03-02T01:56:09.035" v="713" actId="255"/>
          <ac:spMkLst>
            <pc:docMk/>
            <pc:sldMk cId="3482114002" sldId="263"/>
            <ac:spMk id="5" creationId="{EED94A08-E883-4347-A9C3-3587FDFA2EE3}"/>
          </ac:spMkLst>
        </pc:spChg>
        <pc:picChg chg="mod ord">
          <ac:chgData name="Troy Baker" userId="7196ace1b85c418d" providerId="LiveId" clId="{E4EBA429-C9E9-4A21-8151-92831D52EC6E}" dt="2022-03-02T01:28:20.144" v="340" actId="14100"/>
          <ac:picMkLst>
            <pc:docMk/>
            <pc:sldMk cId="3482114002" sldId="263"/>
            <ac:picMk id="3" creationId="{13CD5253-E787-4962-8F1B-99127F00E4E4}"/>
          </ac:picMkLst>
        </pc:picChg>
        <pc:picChg chg="add mod ord">
          <ac:chgData name="Troy Baker" userId="7196ace1b85c418d" providerId="LiveId" clId="{E4EBA429-C9E9-4A21-8151-92831D52EC6E}" dt="2022-03-02T01:28:16.846" v="339" actId="1076"/>
          <ac:picMkLst>
            <pc:docMk/>
            <pc:sldMk cId="3482114002" sldId="263"/>
            <ac:picMk id="4" creationId="{D6E956F4-FBD2-4039-B013-2481937228B4}"/>
          </ac:picMkLst>
        </pc:picChg>
      </pc:sldChg>
      <pc:sldChg chg="ord">
        <pc:chgData name="Troy Baker" userId="7196ace1b85c418d" providerId="LiveId" clId="{E4EBA429-C9E9-4A21-8151-92831D52EC6E}" dt="2022-03-02T01:21:17.724" v="314"/>
        <pc:sldMkLst>
          <pc:docMk/>
          <pc:sldMk cId="3279328772" sldId="264"/>
        </pc:sldMkLst>
      </pc:sldChg>
      <pc:sldChg chg="ord">
        <pc:chgData name="Troy Baker" userId="7196ace1b85c418d" providerId="LiveId" clId="{E4EBA429-C9E9-4A21-8151-92831D52EC6E}" dt="2022-03-02T01:05:26.351" v="7"/>
        <pc:sldMkLst>
          <pc:docMk/>
          <pc:sldMk cId="1794383459" sldId="265"/>
        </pc:sldMkLst>
      </pc:sldChg>
      <pc:sldChg chg="ord">
        <pc:chgData name="Troy Baker" userId="7196ace1b85c418d" providerId="LiveId" clId="{E4EBA429-C9E9-4A21-8151-92831D52EC6E}" dt="2022-03-02T01:26:11.388" v="324"/>
        <pc:sldMkLst>
          <pc:docMk/>
          <pc:sldMk cId="3808579330" sldId="266"/>
        </pc:sldMkLst>
      </pc:sldChg>
      <pc:sldChg chg="ord">
        <pc:chgData name="Troy Baker" userId="7196ace1b85c418d" providerId="LiveId" clId="{E4EBA429-C9E9-4A21-8151-92831D52EC6E}" dt="2022-03-02T01:04:44.438" v="5"/>
        <pc:sldMkLst>
          <pc:docMk/>
          <pc:sldMk cId="1622663714" sldId="267"/>
        </pc:sldMkLst>
      </pc:sldChg>
      <pc:sldChg chg="ord">
        <pc:chgData name="Troy Baker" userId="7196ace1b85c418d" providerId="LiveId" clId="{E4EBA429-C9E9-4A21-8151-92831D52EC6E}" dt="2022-03-02T01:38:38.037" v="708"/>
        <pc:sldMkLst>
          <pc:docMk/>
          <pc:sldMk cId="334207449" sldId="270"/>
        </pc:sldMkLst>
      </pc:sldChg>
      <pc:sldChg chg="ord">
        <pc:chgData name="Troy Baker" userId="7196ace1b85c418d" providerId="LiveId" clId="{E4EBA429-C9E9-4A21-8151-92831D52EC6E}" dt="2022-03-02T01:04:37.594" v="3"/>
        <pc:sldMkLst>
          <pc:docMk/>
          <pc:sldMk cId="2008538525" sldId="271"/>
        </pc:sldMkLst>
      </pc:sldChg>
      <pc:sldChg chg="ord">
        <pc:chgData name="Troy Baker" userId="7196ace1b85c418d" providerId="LiveId" clId="{E4EBA429-C9E9-4A21-8151-92831D52EC6E}" dt="2022-03-02T01:24:40.246" v="320"/>
        <pc:sldMkLst>
          <pc:docMk/>
          <pc:sldMk cId="441367151" sldId="272"/>
        </pc:sldMkLst>
      </pc:sldChg>
      <pc:sldChg chg="ord">
        <pc:chgData name="Troy Baker" userId="7196ace1b85c418d" providerId="LiveId" clId="{E4EBA429-C9E9-4A21-8151-92831D52EC6E}" dt="2022-03-02T01:24:45.638" v="322"/>
        <pc:sldMkLst>
          <pc:docMk/>
          <pc:sldMk cId="3053011076" sldId="273"/>
        </pc:sldMkLst>
      </pc:sldChg>
      <pc:sldChg chg="ord">
        <pc:chgData name="Troy Baker" userId="7196ace1b85c418d" providerId="LiveId" clId="{E4EBA429-C9E9-4A21-8151-92831D52EC6E}" dt="2022-03-02T01:06:03.106" v="13"/>
        <pc:sldMkLst>
          <pc:docMk/>
          <pc:sldMk cId="155731781" sldId="274"/>
        </pc:sldMkLst>
      </pc:sldChg>
      <pc:sldChg chg="addSp modSp mod ord">
        <pc:chgData name="Troy Baker" userId="7196ace1b85c418d" providerId="LiveId" clId="{E4EBA429-C9E9-4A21-8151-92831D52EC6E}" dt="2022-03-02T01:37:45.650" v="704"/>
        <pc:sldMkLst>
          <pc:docMk/>
          <pc:sldMk cId="3904769488" sldId="276"/>
        </pc:sldMkLst>
        <pc:picChg chg="add mod">
          <ac:chgData name="Troy Baker" userId="7196ace1b85c418d" providerId="LiveId" clId="{E4EBA429-C9E9-4A21-8151-92831D52EC6E}" dt="2022-03-02T01:19:27.582" v="304" actId="14861"/>
          <ac:picMkLst>
            <pc:docMk/>
            <pc:sldMk cId="3904769488" sldId="276"/>
            <ac:picMk id="2" creationId="{CAB126A1-67A8-4E2D-822D-C3BF547C27C7}"/>
          </ac:picMkLst>
        </pc:picChg>
      </pc:sldChg>
      <pc:sldChg chg="ord">
        <pc:chgData name="Troy Baker" userId="7196ace1b85c418d" providerId="LiveId" clId="{E4EBA429-C9E9-4A21-8151-92831D52EC6E}" dt="2022-03-02T01:20:49.876" v="310"/>
        <pc:sldMkLst>
          <pc:docMk/>
          <pc:sldMk cId="4248246869" sldId="277"/>
        </pc:sldMkLst>
      </pc:sldChg>
      <pc:sldChg chg="ord">
        <pc:chgData name="Troy Baker" userId="7196ace1b85c418d" providerId="LiveId" clId="{E4EBA429-C9E9-4A21-8151-92831D52EC6E}" dt="2022-03-02T01:22:16.595" v="316"/>
        <pc:sldMkLst>
          <pc:docMk/>
          <pc:sldMk cId="1757737633" sldId="278"/>
        </pc:sldMkLst>
      </pc:sldChg>
      <pc:sldChg chg="addSp delSp modSp new del mod">
        <pc:chgData name="Troy Baker" userId="7196ace1b85c418d" providerId="LiveId" clId="{E4EBA429-C9E9-4A21-8151-92831D52EC6E}" dt="2022-03-02T01:18:15.683" v="298" actId="2696"/>
        <pc:sldMkLst>
          <pc:docMk/>
          <pc:sldMk cId="806113868" sldId="279"/>
        </pc:sldMkLst>
        <pc:spChg chg="del">
          <ac:chgData name="Troy Baker" userId="7196ace1b85c418d" providerId="LiveId" clId="{E4EBA429-C9E9-4A21-8151-92831D52EC6E}" dt="2022-03-02T01:11:22.995" v="27" actId="478"/>
          <ac:spMkLst>
            <pc:docMk/>
            <pc:sldMk cId="806113868" sldId="279"/>
            <ac:spMk id="2" creationId="{1259E77A-1EA7-4FF3-8173-A9C3F58A030F}"/>
          </ac:spMkLst>
        </pc:spChg>
        <pc:spChg chg="del">
          <ac:chgData name="Troy Baker" userId="7196ace1b85c418d" providerId="LiveId" clId="{E4EBA429-C9E9-4A21-8151-92831D52EC6E}" dt="2022-03-02T01:10:45.709" v="21"/>
          <ac:spMkLst>
            <pc:docMk/>
            <pc:sldMk cId="806113868" sldId="279"/>
            <ac:spMk id="3" creationId="{C8F9C561-EFCA-4E6B-970A-621D6E63AAD2}"/>
          </ac:spMkLst>
        </pc:spChg>
        <pc:spChg chg="add del mod">
          <ac:chgData name="Troy Baker" userId="7196ace1b85c418d" providerId="LiveId" clId="{E4EBA429-C9E9-4A21-8151-92831D52EC6E}" dt="2022-03-02T01:11:19.401" v="26" actId="478"/>
          <ac:spMkLst>
            <pc:docMk/>
            <pc:sldMk cId="806113868" sldId="279"/>
            <ac:spMk id="8" creationId="{DD5F6A43-5A6E-4B4D-8012-6A2E62C58382}"/>
          </ac:spMkLst>
        </pc:spChg>
        <pc:graphicFrameChg chg="add del mod">
          <ac:chgData name="Troy Baker" userId="7196ace1b85c418d" providerId="LiveId" clId="{E4EBA429-C9E9-4A21-8151-92831D52EC6E}" dt="2022-03-02T01:11:15.447" v="24" actId="478"/>
          <ac:graphicFrameMkLst>
            <pc:docMk/>
            <pc:sldMk cId="806113868" sldId="279"/>
            <ac:graphicFrameMk id="4" creationId="{7F4A3212-CDB5-47B6-9C1A-876EE03E0B7B}"/>
          </ac:graphicFrameMkLst>
        </pc:graphicFrameChg>
        <pc:picChg chg="add mod">
          <ac:chgData name="Troy Baker" userId="7196ace1b85c418d" providerId="LiveId" clId="{E4EBA429-C9E9-4A21-8151-92831D52EC6E}" dt="2022-03-02T01:13:48.672" v="95" actId="1076"/>
          <ac:picMkLst>
            <pc:docMk/>
            <pc:sldMk cId="806113868" sldId="279"/>
            <ac:picMk id="6" creationId="{DB2ABB22-E95D-4A52-9ADA-4A348CEE1F5B}"/>
          </ac:picMkLst>
        </pc:picChg>
      </pc:sldChg>
      <pc:sldChg chg="addSp delSp modSp new mod ord">
        <pc:chgData name="Troy Baker" userId="7196ace1b85c418d" providerId="LiveId" clId="{E4EBA429-C9E9-4A21-8151-92831D52EC6E}" dt="2022-03-02T01:19:52.649" v="306"/>
        <pc:sldMkLst>
          <pc:docMk/>
          <pc:sldMk cId="3290173928" sldId="280"/>
        </pc:sldMkLst>
        <pc:spChg chg="mod">
          <ac:chgData name="Troy Baker" userId="7196ace1b85c418d" providerId="LiveId" clId="{E4EBA429-C9E9-4A21-8151-92831D52EC6E}" dt="2022-03-02T01:14:27.679" v="107" actId="1076"/>
          <ac:spMkLst>
            <pc:docMk/>
            <pc:sldMk cId="3290173928" sldId="280"/>
            <ac:spMk id="2" creationId="{CF9D9791-6225-4E15-B720-694D3F8A894C}"/>
          </ac:spMkLst>
        </pc:spChg>
        <pc:spChg chg="del">
          <ac:chgData name="Troy Baker" userId="7196ace1b85c418d" providerId="LiveId" clId="{E4EBA429-C9E9-4A21-8151-92831D52EC6E}" dt="2022-03-02T01:13:53.956" v="96"/>
          <ac:spMkLst>
            <pc:docMk/>
            <pc:sldMk cId="3290173928" sldId="280"/>
            <ac:spMk id="3" creationId="{2DE003A5-C65D-4184-BE9E-D134333C2D62}"/>
          </ac:spMkLst>
        </pc:spChg>
        <pc:spChg chg="add mod">
          <ac:chgData name="Troy Baker" userId="7196ace1b85c418d" providerId="LiveId" clId="{E4EBA429-C9E9-4A21-8151-92831D52EC6E}" dt="2022-03-02T01:16:29.732" v="191" actId="255"/>
          <ac:spMkLst>
            <pc:docMk/>
            <pc:sldMk cId="3290173928" sldId="280"/>
            <ac:spMk id="7" creationId="{86D8DE6E-E0BF-4090-8E74-5299172D7BB8}"/>
          </ac:spMkLst>
        </pc:spChg>
        <pc:spChg chg="add mod">
          <ac:chgData name="Troy Baker" userId="7196ace1b85c418d" providerId="LiveId" clId="{E4EBA429-C9E9-4A21-8151-92831D52EC6E}" dt="2022-03-02T01:17:51.335" v="295" actId="12"/>
          <ac:spMkLst>
            <pc:docMk/>
            <pc:sldMk cId="3290173928" sldId="280"/>
            <ac:spMk id="8" creationId="{6A4E8E1F-8397-4993-B7AA-7631B676FE7F}"/>
          </ac:spMkLst>
        </pc:spChg>
        <pc:picChg chg="add mod">
          <ac:chgData name="Troy Baker" userId="7196ace1b85c418d" providerId="LiveId" clId="{E4EBA429-C9E9-4A21-8151-92831D52EC6E}" dt="2022-03-02T01:14:55.841" v="111" actId="692"/>
          <ac:picMkLst>
            <pc:docMk/>
            <pc:sldMk cId="3290173928" sldId="280"/>
            <ac:picMk id="4" creationId="{D028FEE0-96E6-4A2B-A5EF-B7CD3EF8DCE0}"/>
          </ac:picMkLst>
        </pc:picChg>
        <pc:picChg chg="add mod">
          <ac:chgData name="Troy Baker" userId="7196ace1b85c418d" providerId="LiveId" clId="{E4EBA429-C9E9-4A21-8151-92831D52EC6E}" dt="2022-03-02T01:15:00.420" v="112" actId="692"/>
          <ac:picMkLst>
            <pc:docMk/>
            <pc:sldMk cId="3290173928" sldId="280"/>
            <ac:picMk id="6" creationId="{46F746F5-669A-4D53-894E-BFF8E0E95F8B}"/>
          </ac:picMkLst>
        </pc:picChg>
      </pc:sldChg>
      <pc:sldChg chg="addSp modSp del mod delDesignElem">
        <pc:chgData name="Troy Baker" userId="7196ace1b85c418d" providerId="LiveId" clId="{E4EBA429-C9E9-4A21-8151-92831D52EC6E}" dt="2022-03-02T01:32:51.189" v="664" actId="20577"/>
        <pc:sldMkLst>
          <pc:docMk/>
          <pc:sldMk cId="903519032" sldId="527"/>
        </pc:sldMkLst>
        <pc:spChg chg="mod">
          <ac:chgData name="Troy Baker" userId="7196ace1b85c418d" providerId="LiveId" clId="{E4EBA429-C9E9-4A21-8151-92831D52EC6E}" dt="2022-03-02T01:32:51.189" v="664" actId="20577"/>
          <ac:spMkLst>
            <pc:docMk/>
            <pc:sldMk cId="903519032" sldId="527"/>
            <ac:spMk id="3" creationId="{00000000-0000-0000-0000-000000000000}"/>
          </ac:spMkLst>
        </pc:spChg>
        <pc:spChg chg="add">
          <ac:chgData name="Troy Baker" userId="7196ace1b85c418d" providerId="LiveId" clId="{E4EBA429-C9E9-4A21-8151-92831D52EC6E}" dt="2022-03-02T01:32:13.918" v="611"/>
          <ac:spMkLst>
            <pc:docMk/>
            <pc:sldMk cId="903519032" sldId="527"/>
            <ac:spMk id="119" creationId="{C1DD1A8A-57D5-4A81-AD04-532B043C5611}"/>
          </ac:spMkLst>
        </pc:spChg>
        <pc:spChg chg="add">
          <ac:chgData name="Troy Baker" userId="7196ace1b85c418d" providerId="LiveId" clId="{E4EBA429-C9E9-4A21-8151-92831D52EC6E}" dt="2022-03-02T01:32:13.918" v="611"/>
          <ac:spMkLst>
            <pc:docMk/>
            <pc:sldMk cId="903519032" sldId="527"/>
            <ac:spMk id="120" creationId="{007891EC-4501-44ED-A8C8-B11B6DB767AB}"/>
          </ac:spMkLst>
        </pc:spChg>
      </pc:sldChg>
      <pc:sldChg chg="del">
        <pc:chgData name="Troy Baker" userId="7196ace1b85c418d" providerId="LiveId" clId="{E4EBA429-C9E9-4A21-8151-92831D52EC6E}" dt="2022-03-02T01:36:05.209" v="684" actId="2696"/>
        <pc:sldMkLst>
          <pc:docMk/>
          <pc:sldMk cId="4286785774" sldId="548"/>
        </pc:sldMkLst>
      </pc:sldChg>
      <pc:sldChg chg="addSp modSp mod setBg">
        <pc:chgData name="Troy Baker" userId="7196ace1b85c418d" providerId="LiveId" clId="{E4EBA429-C9E9-4A21-8151-92831D52EC6E}" dt="2022-03-02T01:36:41.762" v="691" actId="1076"/>
        <pc:sldMkLst>
          <pc:docMk/>
          <pc:sldMk cId="1743447723" sldId="550"/>
        </pc:sldMkLst>
        <pc:spChg chg="mod ord">
          <ac:chgData name="Troy Baker" userId="7196ace1b85c418d" providerId="LiveId" clId="{E4EBA429-C9E9-4A21-8151-92831D52EC6E}" dt="2022-03-02T01:36:41.762" v="691" actId="1076"/>
          <ac:spMkLst>
            <pc:docMk/>
            <pc:sldMk cId="1743447723" sldId="550"/>
            <ac:spMk id="2" creationId="{00000000-0000-0000-0000-000000000000}"/>
          </ac:spMkLst>
        </pc:spChg>
        <pc:spChg chg="add">
          <ac:chgData name="Troy Baker" userId="7196ace1b85c418d" providerId="LiveId" clId="{E4EBA429-C9E9-4A21-8151-92831D52EC6E}" dt="2022-03-02T01:36:22.055" v="685" actId="26606"/>
          <ac:spMkLst>
            <pc:docMk/>
            <pc:sldMk cId="1743447723" sldId="550"/>
            <ac:spMk id="12" creationId="{77F7D86A-709E-4A26-9BC7-C9D9922F4066}"/>
          </ac:spMkLst>
        </pc:spChg>
        <pc:spChg chg="add">
          <ac:chgData name="Troy Baker" userId="7196ace1b85c418d" providerId="LiveId" clId="{E4EBA429-C9E9-4A21-8151-92831D52EC6E}" dt="2022-03-02T01:36:22.055" v="685" actId="26606"/>
          <ac:spMkLst>
            <pc:docMk/>
            <pc:sldMk cId="1743447723" sldId="550"/>
            <ac:spMk id="14" creationId="{E2521B9D-892F-43BE-890E-E7B53E614A97}"/>
          </ac:spMkLst>
        </pc:spChg>
        <pc:spChg chg="add">
          <ac:chgData name="Troy Baker" userId="7196ace1b85c418d" providerId="LiveId" clId="{E4EBA429-C9E9-4A21-8151-92831D52EC6E}" dt="2022-03-02T01:36:22.055" v="685" actId="26606"/>
          <ac:spMkLst>
            <pc:docMk/>
            <pc:sldMk cId="1743447723" sldId="550"/>
            <ac:spMk id="18" creationId="{9FBC98AF-EE94-4505-9A1F-E35640BC5807}"/>
          </ac:spMkLst>
        </pc:spChg>
        <pc:spChg chg="add">
          <ac:chgData name="Troy Baker" userId="7196ace1b85c418d" providerId="LiveId" clId="{E4EBA429-C9E9-4A21-8151-92831D52EC6E}" dt="2022-03-02T01:36:22.055" v="685" actId="26606"/>
          <ac:spMkLst>
            <pc:docMk/>
            <pc:sldMk cId="1743447723" sldId="550"/>
            <ac:spMk id="22" creationId="{24B94F6B-4799-4A81-96B7-CA7890F7FB2C}"/>
          </ac:spMkLst>
        </pc:spChg>
        <pc:spChg chg="add">
          <ac:chgData name="Troy Baker" userId="7196ace1b85c418d" providerId="LiveId" clId="{E4EBA429-C9E9-4A21-8151-92831D52EC6E}" dt="2022-03-02T01:36:22.055" v="685" actId="26606"/>
          <ac:spMkLst>
            <pc:docMk/>
            <pc:sldMk cId="1743447723" sldId="550"/>
            <ac:spMk id="24" creationId="{7B89AE47-596D-45F4-BDBE-9FC1B846F478}"/>
          </ac:spMkLst>
        </pc:spChg>
        <pc:spChg chg="add">
          <ac:chgData name="Troy Baker" userId="7196ace1b85c418d" providerId="LiveId" clId="{E4EBA429-C9E9-4A21-8151-92831D52EC6E}" dt="2022-03-02T01:36:22.055" v="685" actId="26606"/>
          <ac:spMkLst>
            <pc:docMk/>
            <pc:sldMk cId="1743447723" sldId="550"/>
            <ac:spMk id="26" creationId="{2DD8B8D6-8E09-4370-8C3B-F39297AF7134}"/>
          </ac:spMkLst>
        </pc:spChg>
        <pc:spChg chg="add">
          <ac:chgData name="Troy Baker" userId="7196ace1b85c418d" providerId="LiveId" clId="{E4EBA429-C9E9-4A21-8151-92831D52EC6E}" dt="2022-03-02T01:36:22.055" v="685" actId="26606"/>
          <ac:spMkLst>
            <pc:docMk/>
            <pc:sldMk cId="1743447723" sldId="550"/>
            <ac:spMk id="28" creationId="{45BED479-3FD8-448C-97E8-89F062EF07A8}"/>
          </ac:spMkLst>
        </pc:spChg>
        <pc:spChg chg="add">
          <ac:chgData name="Troy Baker" userId="7196ace1b85c418d" providerId="LiveId" clId="{E4EBA429-C9E9-4A21-8151-92831D52EC6E}" dt="2022-03-02T01:36:22.055" v="685" actId="26606"/>
          <ac:spMkLst>
            <pc:docMk/>
            <pc:sldMk cId="1743447723" sldId="550"/>
            <ac:spMk id="30" creationId="{6140EFEF-6749-434F-9669-01E8BB788473}"/>
          </ac:spMkLst>
        </pc:spChg>
        <pc:picChg chg="mod">
          <ac:chgData name="Troy Baker" userId="7196ace1b85c418d" providerId="LiveId" clId="{E4EBA429-C9E9-4A21-8151-92831D52EC6E}" dt="2022-03-02T01:36:22.055" v="685" actId="26606"/>
          <ac:picMkLst>
            <pc:docMk/>
            <pc:sldMk cId="1743447723" sldId="550"/>
            <ac:picMk id="3" creationId="{00000000-0000-0000-0000-000000000000}"/>
          </ac:picMkLst>
        </pc:picChg>
        <pc:picChg chg="mod">
          <ac:chgData name="Troy Baker" userId="7196ace1b85c418d" providerId="LiveId" clId="{E4EBA429-C9E9-4A21-8151-92831D52EC6E}" dt="2022-03-02T01:36:22.055" v="685" actId="26606"/>
          <ac:picMkLst>
            <pc:docMk/>
            <pc:sldMk cId="1743447723" sldId="550"/>
            <ac:picMk id="4" creationId="{00000000-0000-0000-0000-000000000000}"/>
          </ac:picMkLst>
        </pc:picChg>
        <pc:picChg chg="mod">
          <ac:chgData name="Troy Baker" userId="7196ace1b85c418d" providerId="LiveId" clId="{E4EBA429-C9E9-4A21-8151-92831D52EC6E}" dt="2022-03-02T01:36:22.055" v="685" actId="26606"/>
          <ac:picMkLst>
            <pc:docMk/>
            <pc:sldMk cId="1743447723" sldId="550"/>
            <ac:picMk id="6" creationId="{00000000-0000-0000-0000-000000000000}"/>
          </ac:picMkLst>
        </pc:picChg>
        <pc:picChg chg="mod ord">
          <ac:chgData name="Troy Baker" userId="7196ace1b85c418d" providerId="LiveId" clId="{E4EBA429-C9E9-4A21-8151-92831D52EC6E}" dt="2022-03-02T01:36:22.055" v="685" actId="26606"/>
          <ac:picMkLst>
            <pc:docMk/>
            <pc:sldMk cId="1743447723" sldId="550"/>
            <ac:picMk id="7" creationId="{00000000-0000-0000-0000-000000000000}"/>
          </ac:picMkLst>
        </pc:picChg>
        <pc:cxnChg chg="add">
          <ac:chgData name="Troy Baker" userId="7196ace1b85c418d" providerId="LiveId" clId="{E4EBA429-C9E9-4A21-8151-92831D52EC6E}" dt="2022-03-02T01:36:22.055" v="685" actId="26606"/>
          <ac:cxnSpMkLst>
            <pc:docMk/>
            <pc:sldMk cId="1743447723" sldId="550"/>
            <ac:cxnSpMk id="16" creationId="{84D1E40A-ADD8-4074-BCF5-5ED160BB3E7E}"/>
          </ac:cxnSpMkLst>
        </pc:cxnChg>
        <pc:cxnChg chg="add">
          <ac:chgData name="Troy Baker" userId="7196ace1b85c418d" providerId="LiveId" clId="{E4EBA429-C9E9-4A21-8151-92831D52EC6E}" dt="2022-03-02T01:36:22.055" v="685" actId="26606"/>
          <ac:cxnSpMkLst>
            <pc:docMk/>
            <pc:sldMk cId="1743447723" sldId="550"/>
            <ac:cxnSpMk id="20" creationId="{2A007BEE-EAE5-4E71-BF05-8BF0E501EE85}"/>
          </ac:cxnSpMkLst>
        </pc:cxnChg>
      </pc:sldChg>
      <pc:sldChg chg="addSp modSp mod setBg">
        <pc:chgData name="Troy Baker" userId="7196ace1b85c418d" providerId="LiveId" clId="{E4EBA429-C9E9-4A21-8151-92831D52EC6E}" dt="2022-03-02T01:37:29.786" v="702" actId="113"/>
        <pc:sldMkLst>
          <pc:docMk/>
          <pc:sldMk cId="1153599614" sldId="553"/>
        </pc:sldMkLst>
        <pc:spChg chg="mod">
          <ac:chgData name="Troy Baker" userId="7196ace1b85c418d" providerId="LiveId" clId="{E4EBA429-C9E9-4A21-8151-92831D52EC6E}" dt="2022-03-02T01:37:29.786" v="702" actId="113"/>
          <ac:spMkLst>
            <pc:docMk/>
            <pc:sldMk cId="1153599614" sldId="553"/>
            <ac:spMk id="2" creationId="{00000000-0000-0000-0000-000000000000}"/>
          </ac:spMkLst>
        </pc:spChg>
        <pc:spChg chg="mod">
          <ac:chgData name="Troy Baker" userId="7196ace1b85c418d" providerId="LiveId" clId="{E4EBA429-C9E9-4A21-8151-92831D52EC6E}" dt="2022-03-02T01:37:18.659" v="701" actId="113"/>
          <ac:spMkLst>
            <pc:docMk/>
            <pc:sldMk cId="1153599614" sldId="553"/>
            <ac:spMk id="3" creationId="{00000000-0000-0000-0000-000000000000}"/>
          </ac:spMkLst>
        </pc:spChg>
        <pc:spChg chg="add">
          <ac:chgData name="Troy Baker" userId="7196ace1b85c418d" providerId="LiveId" clId="{E4EBA429-C9E9-4A21-8151-92831D52EC6E}" dt="2022-03-02T01:36:56.140" v="694" actId="26606"/>
          <ac:spMkLst>
            <pc:docMk/>
            <pc:sldMk cId="1153599614" sldId="553"/>
            <ac:spMk id="12" creationId="{FFCD9B9F-B3FA-405A-9934-F9E85C1DE7C4}"/>
          </ac:spMkLst>
        </pc:spChg>
        <pc:spChg chg="add">
          <ac:chgData name="Troy Baker" userId="7196ace1b85c418d" providerId="LiveId" clId="{E4EBA429-C9E9-4A21-8151-92831D52EC6E}" dt="2022-03-02T01:36:56.140" v="694" actId="26606"/>
          <ac:spMkLst>
            <pc:docMk/>
            <pc:sldMk cId="1153599614" sldId="553"/>
            <ac:spMk id="14" creationId="{DCBF32FF-171B-40C2-93FE-AA3BAE43DB1E}"/>
          </ac:spMkLst>
        </pc:spChg>
        <pc:spChg chg="add">
          <ac:chgData name="Troy Baker" userId="7196ace1b85c418d" providerId="LiveId" clId="{E4EBA429-C9E9-4A21-8151-92831D52EC6E}" dt="2022-03-02T01:36:56.140" v="694" actId="26606"/>
          <ac:spMkLst>
            <pc:docMk/>
            <pc:sldMk cId="1153599614" sldId="553"/>
            <ac:spMk id="16" creationId="{391A6607-E864-41D6-8749-98EE1987A495}"/>
          </ac:spMkLst>
        </pc:spChg>
        <pc:spChg chg="add">
          <ac:chgData name="Troy Baker" userId="7196ace1b85c418d" providerId="LiveId" clId="{E4EBA429-C9E9-4A21-8151-92831D52EC6E}" dt="2022-03-02T01:36:56.140" v="694" actId="26606"/>
          <ac:spMkLst>
            <pc:docMk/>
            <pc:sldMk cId="1153599614" sldId="553"/>
            <ac:spMk id="18" creationId="{121A056A-3429-470D-AFC8-97C1F8D83EF5}"/>
          </ac:spMkLst>
        </pc:spChg>
        <pc:spChg chg="add">
          <ac:chgData name="Troy Baker" userId="7196ace1b85c418d" providerId="LiveId" clId="{E4EBA429-C9E9-4A21-8151-92831D52EC6E}" dt="2022-03-02T01:36:56.140" v="694" actId="26606"/>
          <ac:spMkLst>
            <pc:docMk/>
            <pc:sldMk cId="1153599614" sldId="553"/>
            <ac:spMk id="20" creationId="{90BEFB55-7176-4081-B76A-D32AFECCE2C4}"/>
          </ac:spMkLst>
        </pc:spChg>
        <pc:spChg chg="add">
          <ac:chgData name="Troy Baker" userId="7196ace1b85c418d" providerId="LiveId" clId="{E4EBA429-C9E9-4A21-8151-92831D52EC6E}" dt="2022-03-02T01:36:56.140" v="694" actId="26606"/>
          <ac:spMkLst>
            <pc:docMk/>
            <pc:sldMk cId="1153599614" sldId="553"/>
            <ac:spMk id="22" creationId="{3DCAB5CB-1540-4DEE-976C-1BD5F6E3B418}"/>
          </ac:spMkLst>
        </pc:spChg>
        <pc:spChg chg="add">
          <ac:chgData name="Troy Baker" userId="7196ace1b85c418d" providerId="LiveId" clId="{E4EBA429-C9E9-4A21-8151-92831D52EC6E}" dt="2022-03-02T01:36:56.140" v="694" actId="26606"/>
          <ac:spMkLst>
            <pc:docMk/>
            <pc:sldMk cId="1153599614" sldId="553"/>
            <ac:spMk id="24" creationId="{44356B39-91B7-4E26-8359-29C41DD9BA5C}"/>
          </ac:spMkLst>
        </pc:spChg>
        <pc:picChg chg="mod ord">
          <ac:chgData name="Troy Baker" userId="7196ace1b85c418d" providerId="LiveId" clId="{E4EBA429-C9E9-4A21-8151-92831D52EC6E}" dt="2022-03-02T01:36:56.140" v="694" actId="26606"/>
          <ac:picMkLst>
            <pc:docMk/>
            <pc:sldMk cId="1153599614" sldId="553"/>
            <ac:picMk id="4" creationId="{00000000-0000-0000-0000-000000000000}"/>
          </ac:picMkLst>
        </pc:picChg>
        <pc:picChg chg="mod">
          <ac:chgData name="Troy Baker" userId="7196ace1b85c418d" providerId="LiveId" clId="{E4EBA429-C9E9-4A21-8151-92831D52EC6E}" dt="2022-03-02T01:37:04.641" v="698" actId="207"/>
          <ac:picMkLst>
            <pc:docMk/>
            <pc:sldMk cId="1153599614" sldId="553"/>
            <ac:picMk id="5" creationId="{00000000-0000-0000-0000-000000000000}"/>
          </ac:picMkLst>
        </pc:picChg>
        <pc:picChg chg="mod ord">
          <ac:chgData name="Troy Baker" userId="7196ace1b85c418d" providerId="LiveId" clId="{E4EBA429-C9E9-4A21-8151-92831D52EC6E}" dt="2022-03-02T01:36:56.140" v="694" actId="26606"/>
          <ac:picMkLst>
            <pc:docMk/>
            <pc:sldMk cId="1153599614" sldId="553"/>
            <ac:picMk id="6" creationId="{00000000-0000-0000-0000-000000000000}"/>
          </ac:picMkLst>
        </pc:picChg>
        <pc:picChg chg="mod">
          <ac:chgData name="Troy Baker" userId="7196ace1b85c418d" providerId="LiveId" clId="{E4EBA429-C9E9-4A21-8151-92831D52EC6E}" dt="2022-03-02T01:36:56.140" v="694" actId="26606"/>
          <ac:picMkLst>
            <pc:docMk/>
            <pc:sldMk cId="1153599614" sldId="553"/>
            <ac:picMk id="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F22B1-4FDF-44C5-AAA4-5A5C7D19E0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224E3-0255-426E-82DE-988C7F6B3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67687-BD0A-479E-B7BA-5E8116D89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26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7B09A-B5EE-4CEB-B16B-393A71E32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9E7001E-B45B-4BE0-B779-3236A17E0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BC0FC1-3F1C-4728-8412-FF6DBD25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2453AA-F1DD-4A64-8906-24EFDD568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34F9CD-0BFE-4FF2-900E-983E1F33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3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2215C7-0A90-4DFF-BCE6-92C9CE386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F315F3-B307-4107-81B8-8ECABD488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6E6A89-4B42-4537-A750-1E1C94BC1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012032-4E70-4412-A05B-94EB5245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D851A3-5894-4EFD-8456-A7F63395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7377242-AF8A-4569-A3B5-F0E1A1766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418ED53-7702-4E07-942B-560E5FCD5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449453-1520-4BC9-BDDB-925150AD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334B69-BB70-4E99-8FFB-F45D249C1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46A7CF-8B18-4101-A4D2-5DCED0009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35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3775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107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537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2347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0136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458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7792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103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7B231-560E-4B2A-8EE3-88C4E2675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2EDF80-D4D7-4DE4-AEC0-94C37405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B18C97-3ECE-4DEE-8CF9-24587AE0A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54DEA-3D00-4BE7-94EF-65ADADE8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13604-201E-414B-A354-0D5515E34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70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3024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8836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8BC-096E-47C4-9D50-C72452C69A0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83FB-9774-45A1-800C-43FDE785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7540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703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719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787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59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445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69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8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D7AF99-8E91-433D-89F1-DE179853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962E5E-1563-4B67-B6BF-F22218476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6B82D-7AD0-43F9-93C0-58C0A1339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7D416-C399-49EB-9A4B-CE44C494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A91CDF-5F11-43F1-B09D-85F61DA4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76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65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49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4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4D698-05C7-46EC-B9B5-48D5923A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766265-2C1C-4316-94C7-78BBEA2D8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FC853B-0871-4F88-8FFB-EAD5930B2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4C7420-466D-4827-9607-1C7A5AFD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FB5D73-3914-4BDE-91FF-BD1BBE8B6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95D2E5-F7C0-4263-87C2-939EE2F6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ED531-B661-4D8D-A4D8-81D2D973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F8B071-CB7A-4D08-9012-CCCCDF923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C5C984-F9F0-4729-9A46-1AA36CA1A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8151F99-5D9B-41CA-BB9A-5B14BB6F2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1ABB2D-9CFA-4909-B864-4B4478A72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1A236A-6B69-4AF9-AD1D-48B2461C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35DE99-9DE2-4ABD-A6E8-6C8DEFDF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DDB5E3-89A9-4553-9D34-C4DD682D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7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1A29E-DC62-43CB-BB13-86B0AE04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87509E-943C-4F5B-8F47-8419F6F2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F09602-B4C6-4C66-851A-7DAFA4C5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F41813-9F73-4E86-B661-A366F0F0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CBD2AD-584E-4008-BEFA-2E09791E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B87812-50D5-4053-AE02-59ACFCB24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54C2AB-72DC-4548-B339-DCEDADBF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8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04B6E-E527-4359-9D16-3FE01C383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B55194-D61F-481C-9CF6-55D5F9315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36742D-2AF2-47E0-8B97-51BBA3475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699BB8-F3DD-43AA-8FBA-B17F7E4EA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F0417E-B9EC-48C5-BF86-6703F536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093CF2-ECC9-4C5B-BE06-06107FF5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4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16CFB4-2864-4871-BD93-F0625D71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91375F-F10C-4E46-B6E7-538427975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629B23-FA87-48D8-8375-32770CEB7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7B5519-C7A1-435D-A110-C00A34CCC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AA79D7-53A2-4434-BCF6-E29CB379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0A6BF2-31F9-4C1D-866F-FBCBCFC5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4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6F57E5-8400-44B3-B72F-E98DF5DB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7FB9C5-1D41-4196-8E38-1D9D41BF3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037CCD-BF5D-491E-AF7B-10AC814F8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4A118-39FA-4896-A46E-63F6EAA7133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F9F1AA-5879-475B-9A31-05B4E4C74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89B1C-65A3-42B2-B279-E40EAC8DC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18A4C-4F1C-4555-8012-AEEC3ECF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3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546592-944C-442B-AF47-5C4D8F6B4F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FA4EED-2402-4DFB-B533-C2BA5B9AD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2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43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09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1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" y="1"/>
            <a:ext cx="12192000" cy="1839912"/>
          </a:xfrm>
          <a:solidFill>
            <a:schemeClr val="bg1">
              <a:alpha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latin typeface="Century Schoolbook"/>
              </a:rPr>
              <a:t>Walla Walla Basin </a:t>
            </a:r>
            <a:br>
              <a:rPr lang="en-US" sz="5200" dirty="0">
                <a:latin typeface="Century Schoolbook"/>
              </a:rPr>
            </a:br>
            <a:r>
              <a:rPr lang="en-US" sz="5200" dirty="0">
                <a:latin typeface="Century Schoolbook"/>
              </a:rPr>
              <a:t>Watershed Council</a:t>
            </a:r>
            <a:endParaRPr lang="en-US" sz="5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75020"/>
            <a:ext cx="12192000" cy="982980"/>
          </a:xfrm>
          <a:solidFill>
            <a:schemeClr val="bg1">
              <a:alpha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Century Schoolbook"/>
                <a:ea typeface="+mn-lt"/>
                <a:cs typeface="+mn-lt"/>
              </a:rPr>
              <a:t>Umatilla County Commissioners Update</a:t>
            </a:r>
            <a:endParaRPr lang="en-US" dirty="0">
              <a:latin typeface="Century Schoolbook"/>
              <a:cs typeface="Calibri"/>
            </a:endParaRPr>
          </a:p>
          <a:p>
            <a:r>
              <a:rPr lang="en-US" dirty="0">
                <a:latin typeface="Century Schoolbook"/>
                <a:cs typeface="Calibri"/>
              </a:rPr>
              <a:t>3/2/2022</a:t>
            </a:r>
          </a:p>
        </p:txBody>
      </p:sp>
      <p:pic>
        <p:nvPicPr>
          <p:cNvPr id="5" name="Picture 5" descr="Text, logo&#10;&#10;Description automatically generated">
            <a:extLst>
              <a:ext uri="{FF2B5EF4-FFF2-40B4-BE49-F238E27FC236}">
                <a16:creationId xmlns:a16="http://schemas.microsoft.com/office/drawing/2014/main" xmlns="" id="{E539FEBF-02A5-4375-ABCE-344CAC0C8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43" y="6105127"/>
            <a:ext cx="2743200" cy="46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519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77D1B655-98C2-453C-BA05-8926C3091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3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80182EF-A079-43D7-BAF3-7E950AA8A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38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xmlns="" id="{154060F4-E81C-4552-A0B2-80B3E07B6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27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70A501C2-6315-4430-8EB4-0671C531C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1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2DDCD20F-C868-43B4-86DE-7BF2612D3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CE799820-00B7-4BB3-8257-FB3FE8B52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83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1F1338D9-D4D4-48A5-9E92-D96904335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E3AC86A7-FEDB-4A58-BEB4-D72320A2A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55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B4E903F-FACC-443C-9FE5-0C7B52194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79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BC0CDBA3-5BCC-4C40-95CA-00DC88CE6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09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xmlns="" id="{8DE9A48C-ACC0-4ECF-B141-53F27ED19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63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98FB784A-412F-4C2F-BF13-7D92B6CC6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82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D6E956F4-FBD2-4039-B013-248193722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1" y="106932"/>
            <a:ext cx="7793151" cy="4383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13CD5253-E787-4962-8F1B-99127F00E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83" y="2159540"/>
            <a:ext cx="8162716" cy="4591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1ED89D-DFB2-4842-8D2A-A535F4707921}"/>
              </a:ext>
            </a:extLst>
          </p:cNvPr>
          <p:cNvSpPr txBox="1"/>
          <p:nvPr/>
        </p:nvSpPr>
        <p:spPr>
          <a:xfrm flipH="1">
            <a:off x="8401779" y="717738"/>
            <a:ext cx="360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Fish Passage and Habitat Restoration Projects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D94A08-E883-4347-A9C3-3587FDFA2EE3}"/>
              </a:ext>
            </a:extLst>
          </p:cNvPr>
          <p:cNvSpPr txBox="1"/>
          <p:nvPr/>
        </p:nvSpPr>
        <p:spPr>
          <a:xfrm>
            <a:off x="122007" y="4617039"/>
            <a:ext cx="35550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Completed the designs for multiple passage projects in 2021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Baker-Harvey Passage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NF 6 Smith-Bales Passage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14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xmlns="" id="{01A07B68-C1E1-451B-AA0F-1763321C3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7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F7D86A-709E-4A26-9BC7-C9D9922F40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2521B9D-892F-43BE-890E-E7B53E614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4D1E40A-ADD8-4074-BCF5-5ED160BB3E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9FBC98AF-EE94-4505-9A1F-E35640BC58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6887"/>
            <a:ext cx="11722099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A007BEE-EAE5-4E71-BF05-8BF0E501EE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4B94F6B-4799-4A81-96B7-CA7890F7FB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2352" y="3133974"/>
            <a:ext cx="3802021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 dirty="0">
                <a:solidFill>
                  <a:srgbClr val="FFFFFF"/>
                </a:solidFill>
              </a:rPr>
              <a:t>“Fish Eggs To Fry”</a:t>
            </a:r>
            <a:br>
              <a:rPr lang="en-US" sz="3000" b="1" cap="all" dirty="0">
                <a:solidFill>
                  <a:srgbClr val="FFFFFF"/>
                </a:solidFill>
              </a:rPr>
            </a:br>
            <a:r>
              <a:rPr lang="en-US" sz="3000" b="1" cap="all" dirty="0">
                <a:solidFill>
                  <a:srgbClr val="FFFFFF"/>
                </a:solidFill>
              </a:rPr>
              <a:t/>
            </a:r>
            <a:br>
              <a:rPr lang="en-US" sz="3000" b="1" cap="all" dirty="0">
                <a:solidFill>
                  <a:srgbClr val="FFFFFF"/>
                </a:solidFill>
              </a:rPr>
            </a:br>
            <a:r>
              <a:rPr lang="en-US" sz="3000" b="1" cap="all" dirty="0">
                <a:solidFill>
                  <a:srgbClr val="FFFFFF"/>
                </a:solidFill>
              </a:rPr>
              <a:t/>
            </a:r>
            <a:br>
              <a:rPr lang="en-US" sz="3000" b="1" cap="all" dirty="0">
                <a:solidFill>
                  <a:srgbClr val="FFFFFF"/>
                </a:solidFill>
              </a:rPr>
            </a:br>
            <a:r>
              <a:rPr lang="en-US" sz="3000" b="1" cap="all" dirty="0">
                <a:solidFill>
                  <a:srgbClr val="FFFFFF"/>
                </a:solidFill>
              </a:rPr>
              <a:t/>
            </a:r>
            <a:br>
              <a:rPr lang="en-US" sz="3000" b="1" cap="all" dirty="0">
                <a:solidFill>
                  <a:srgbClr val="FFFFFF"/>
                </a:solidFill>
              </a:rPr>
            </a:br>
            <a:r>
              <a:rPr lang="en-US" sz="3000" b="1" cap="all" dirty="0">
                <a:solidFill>
                  <a:srgbClr val="FFFFFF"/>
                </a:solidFill>
              </a:rPr>
              <a:t>Salmon – Trout Enhancement Program</a:t>
            </a:r>
            <a:br>
              <a:rPr lang="en-US" sz="3000" b="1" cap="all" dirty="0">
                <a:solidFill>
                  <a:srgbClr val="FFFFFF"/>
                </a:solidFill>
              </a:rPr>
            </a:br>
            <a:r>
              <a:rPr lang="en-US" sz="3000" b="1" cap="all" dirty="0">
                <a:solidFill>
                  <a:srgbClr val="FFFFFF"/>
                </a:solidFill>
              </a:rPr>
              <a:t/>
            </a:r>
            <a:br>
              <a:rPr lang="en-US" sz="3000" b="1" cap="all" dirty="0">
                <a:solidFill>
                  <a:srgbClr val="FFFFFF"/>
                </a:solidFill>
              </a:rPr>
            </a:br>
            <a:endParaRPr lang="en-US" sz="3000" b="1" cap="all" dirty="0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B89AE47-596D-45F4-BDBE-9FC1B846F4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0691" y="744221"/>
            <a:ext cx="3709196" cy="20913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18" y="906655"/>
            <a:ext cx="2354942" cy="176620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DD8B8D6-8E09-4370-8C3B-F39297AF71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5119" y="744223"/>
            <a:ext cx="3032769" cy="20913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8" t="36395" r="23459" b="32286"/>
          <a:stretch/>
        </p:blipFill>
        <p:spPr>
          <a:xfrm rot="5400000">
            <a:off x="5208399" y="939375"/>
            <a:ext cx="1766207" cy="17007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5BED479-3FD8-448C-97E8-89F062EF0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0691" y="2971541"/>
            <a:ext cx="3709196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1" t="32224" r="10794" b="8093"/>
          <a:stretch/>
        </p:blipFill>
        <p:spPr>
          <a:xfrm rot="5400000">
            <a:off x="1143397" y="3113439"/>
            <a:ext cx="2843783" cy="288485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140EFEF-6749-434F-9669-01E8BB788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5119" y="2971541"/>
            <a:ext cx="3032769" cy="3168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9611" y="3489448"/>
            <a:ext cx="2843784" cy="21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47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CD9B9F-B3FA-405A-9934-F9E85C1DE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731" y="609600"/>
            <a:ext cx="3582416" cy="1356360"/>
          </a:xfrm>
        </p:spPr>
        <p:txBody>
          <a:bodyPr>
            <a:normAutofit/>
          </a:bodyPr>
          <a:lstStyle/>
          <a:p>
            <a:r>
              <a:rPr lang="en-US" sz="3200" b="1" dirty="0"/>
              <a:t>Highlights to come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BF32FF-171B-40C2-93FE-AA3BAE43D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8730" y="2057400"/>
            <a:ext cx="4067049" cy="4038600"/>
          </a:xfrm>
        </p:spPr>
        <p:txBody>
          <a:bodyPr>
            <a:normAutofit/>
          </a:bodyPr>
          <a:lstStyle/>
          <a:p>
            <a:r>
              <a:rPr lang="en-US" sz="2800" b="1" dirty="0"/>
              <a:t>High School water quality lessons and activities</a:t>
            </a:r>
          </a:p>
          <a:p>
            <a:r>
              <a:rPr lang="en-US" sz="2800" b="1" dirty="0"/>
              <a:t>Release field trip </a:t>
            </a:r>
            <a:r>
              <a:rPr lang="en-US" sz="2800" b="1" dirty="0" err="1"/>
              <a:t>Minthorn</a:t>
            </a:r>
            <a:r>
              <a:rPr lang="en-US" sz="2800" b="1" dirty="0"/>
              <a:t> facility </a:t>
            </a:r>
          </a:p>
          <a:p>
            <a:r>
              <a:rPr lang="en-US" sz="2800" b="1" dirty="0"/>
              <a:t>Watershed Field Day and Outdoor School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91A6607-E864-41D6-8749-98EE1987A4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21A056A-3429-470D-AFC8-97C1F8D83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0692" y="744223"/>
            <a:ext cx="3422042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32" y="906656"/>
            <a:ext cx="2264562" cy="22645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BEFB55-7176-4081-B76A-D32AFECCE2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12561" y="744223"/>
            <a:ext cx="2761369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4"/>
          <a:stretch/>
        </p:blipFill>
        <p:spPr>
          <a:xfrm rot="5400000">
            <a:off x="4599515" y="1085919"/>
            <a:ext cx="2218630" cy="19519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DCAB5CB-1540-4DEE-976C-1BD5F6E3B4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0692" y="3507057"/>
            <a:ext cx="2790855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292" y="3981667"/>
            <a:ext cx="2281247" cy="171093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4356B39-91B7-4E26-8359-29C41DD9BA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81267" y="3507057"/>
            <a:ext cx="3392663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6975" y="3981666"/>
            <a:ext cx="2281247" cy="17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99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FDE0399-C254-46D6-B508-8831872D2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B126A1-67A8-4E2D-822D-C3BF547C2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2" y="5126376"/>
            <a:ext cx="1914525" cy="9048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769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9EACEE45-38DC-4582-94A7-3513C613F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D9791-6225-4E15-B720-694D3F8A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2"/>
            <a:ext cx="10515600" cy="1325563"/>
          </a:xfrm>
        </p:spPr>
        <p:txBody>
          <a:bodyPr/>
          <a:lstStyle/>
          <a:p>
            <a:r>
              <a:rPr lang="en-US" dirty="0"/>
              <a:t>2021 Managed Aquifer Recharge Operation </a:t>
            </a:r>
          </a:p>
        </p:txBody>
      </p:sp>
      <p:pic>
        <p:nvPicPr>
          <p:cNvPr id="4" name="Content Placeholder 3" descr="Table&#10;&#10;Description automatically generated">
            <a:extLst>
              <a:ext uri="{FF2B5EF4-FFF2-40B4-BE49-F238E27FC236}">
                <a16:creationId xmlns:a16="http://schemas.microsoft.com/office/drawing/2014/main" xmlns="" id="{D028FEE0-96E6-4A2B-A5EF-B7CD3EF8D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91" y="1382945"/>
            <a:ext cx="8174842" cy="37852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xmlns="" id="{46F746F5-669A-4D53-894E-BFF8E0E95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3582450"/>
            <a:ext cx="7593556" cy="30335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D8DE6E-E0BF-4090-8E74-5299172D7BB8}"/>
              </a:ext>
            </a:extLst>
          </p:cNvPr>
          <p:cNvSpPr txBox="1"/>
          <p:nvPr/>
        </p:nvSpPr>
        <p:spPr>
          <a:xfrm>
            <a:off x="7945878" y="5568890"/>
            <a:ext cx="3981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To date the program has recharged 92,559 acre/ft into the gravel aquifer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4E8E1F-8397-4993-B7AA-7631B676FE7F}"/>
              </a:ext>
            </a:extLst>
          </p:cNvPr>
          <p:cNvSpPr txBox="1"/>
          <p:nvPr/>
        </p:nvSpPr>
        <p:spPr>
          <a:xfrm>
            <a:off x="264267" y="1382945"/>
            <a:ext cx="33446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In 2021 8,121 acre/ft recharged into the gravel aquifer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Funded locally through donations</a:t>
            </a:r>
          </a:p>
        </p:txBody>
      </p:sp>
    </p:spTree>
    <p:extLst>
      <p:ext uri="{BB962C8B-B14F-4D97-AF65-F5344CB8AC3E}">
        <p14:creationId xmlns:p14="http://schemas.microsoft.com/office/powerpoint/2010/main" val="329017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E1E87EE6-2618-42B1-B768-904F3BC5E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7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8684594-F5A3-454D-A833-8BBF16B3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4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B433DEC5-D3A1-45B3-8A09-4B7600276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qr code&#10;&#10;Description automatically generated">
            <a:extLst>
              <a:ext uri="{FF2B5EF4-FFF2-40B4-BE49-F238E27FC236}">
                <a16:creationId xmlns:a16="http://schemas.microsoft.com/office/drawing/2014/main" xmlns="" id="{24D03533-0FAE-4585-AA6F-1567D4027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7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xmlns="" id="{77814B2F-AC94-4425-9A99-2AF116147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7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89</Words>
  <Application>Microsoft Office PowerPoint</Application>
  <PresentationFormat>Widescreen</PresentationFormat>
  <Paragraphs>19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Century Schoolbook</vt:lpstr>
      <vt:lpstr>Corbel</vt:lpstr>
      <vt:lpstr>Office Theme</vt:lpstr>
      <vt:lpstr>1_Office Theme</vt:lpstr>
      <vt:lpstr>Basis</vt:lpstr>
      <vt:lpstr>Walla Walla Basin  Watershed Council</vt:lpstr>
      <vt:lpstr>PowerPoint Presentation</vt:lpstr>
      <vt:lpstr>PowerPoint Presentation</vt:lpstr>
      <vt:lpstr>2021 Managed Aquifer Recharge Operation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“Fish Eggs To Fry”    Salmon – Trout Enhancement Program  </vt:lpstr>
      <vt:lpstr>Highlights to come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Baker</dc:creator>
  <cp:lastModifiedBy>Microsoft account</cp:lastModifiedBy>
  <cp:revision>1</cp:revision>
  <dcterms:created xsi:type="dcterms:W3CDTF">2022-03-02T00:51:08Z</dcterms:created>
  <dcterms:modified xsi:type="dcterms:W3CDTF">2022-03-02T01:56:28Z</dcterms:modified>
</cp:coreProperties>
</file>